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C651-B3B7-44A5-A846-6F65C9DE9CBA}" type="datetimeFigureOut">
              <a:rPr lang="tr-TR" smtClean="0"/>
              <a:pPr/>
              <a:t>18.02.2015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C8C4-0F4F-418D-8DAF-8714E047267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C651-B3B7-44A5-A846-6F65C9DE9CBA}" type="datetimeFigureOut">
              <a:rPr lang="tr-TR" smtClean="0"/>
              <a:pPr/>
              <a:t>18.02.2015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C8C4-0F4F-418D-8DAF-8714E047267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C651-B3B7-44A5-A846-6F65C9DE9CBA}" type="datetimeFigureOut">
              <a:rPr lang="tr-TR" smtClean="0"/>
              <a:pPr/>
              <a:t>18.02.2015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C8C4-0F4F-418D-8DAF-8714E047267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C651-B3B7-44A5-A846-6F65C9DE9CBA}" type="datetimeFigureOut">
              <a:rPr lang="tr-TR" smtClean="0"/>
              <a:pPr/>
              <a:t>18.02.2015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C8C4-0F4F-418D-8DAF-8714E047267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C651-B3B7-44A5-A846-6F65C9DE9CBA}" type="datetimeFigureOut">
              <a:rPr lang="tr-TR" smtClean="0"/>
              <a:pPr/>
              <a:t>18.02.2015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C8C4-0F4F-418D-8DAF-8714E047267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C651-B3B7-44A5-A846-6F65C9DE9CBA}" type="datetimeFigureOut">
              <a:rPr lang="tr-TR" smtClean="0"/>
              <a:pPr/>
              <a:t>18.02.2015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C8C4-0F4F-418D-8DAF-8714E047267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C651-B3B7-44A5-A846-6F65C9DE9CBA}" type="datetimeFigureOut">
              <a:rPr lang="tr-TR" smtClean="0"/>
              <a:pPr/>
              <a:t>18.02.2015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C8C4-0F4F-418D-8DAF-8714E047267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C651-B3B7-44A5-A846-6F65C9DE9CBA}" type="datetimeFigureOut">
              <a:rPr lang="tr-TR" smtClean="0"/>
              <a:pPr/>
              <a:t>18.02.2015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C8C4-0F4F-418D-8DAF-8714E047267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C651-B3B7-44A5-A846-6F65C9DE9CBA}" type="datetimeFigureOut">
              <a:rPr lang="tr-TR" smtClean="0"/>
              <a:pPr/>
              <a:t>18.02.2015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C8C4-0F4F-418D-8DAF-8714E047267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C651-B3B7-44A5-A846-6F65C9DE9CBA}" type="datetimeFigureOut">
              <a:rPr lang="tr-TR" smtClean="0"/>
              <a:pPr/>
              <a:t>18.02.2015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C8C4-0F4F-418D-8DAF-8714E047267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C651-B3B7-44A5-A846-6F65C9DE9CBA}" type="datetimeFigureOut">
              <a:rPr lang="tr-TR" smtClean="0"/>
              <a:pPr/>
              <a:t>18.02.2015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C8C4-0F4F-418D-8DAF-8714E047267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CC651-B3B7-44A5-A846-6F65C9DE9CBA}" type="datetimeFigureOut">
              <a:rPr lang="tr-TR" smtClean="0"/>
              <a:pPr/>
              <a:t>18.02.2015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DC8C4-0F4F-418D-8DAF-8714E04726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etin kutusu"/>
          <p:cNvSpPr txBox="1"/>
          <p:nvPr/>
        </p:nvSpPr>
        <p:spPr>
          <a:xfrm>
            <a:off x="4139952" y="3645024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SAN.TİC.</a:t>
            </a:r>
            <a:endParaRPr lang="tr-TR" sz="32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-36512" y="1628800"/>
            <a:ext cx="2195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MERAL CEYLAN</a:t>
            </a:r>
            <a:endParaRPr lang="tr-TR" sz="20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40768"/>
            <a:ext cx="8107955" cy="218539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10" name="9 Metin kutusu"/>
          <p:cNvSpPr txBox="1"/>
          <p:nvPr/>
        </p:nvSpPr>
        <p:spPr>
          <a:xfrm>
            <a:off x="5715008" y="1357298"/>
            <a:ext cx="2143140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chemeClr val="bg1">
                    <a:lumMod val="75000"/>
                  </a:schemeClr>
                </a:solidFill>
                <a:latin typeface="Agency FB" pitchFamily="34" charset="0"/>
                <a:cs typeface="Aharoni" pitchFamily="2" charset="-79"/>
              </a:rPr>
              <a:t>  </a:t>
            </a:r>
            <a:r>
              <a:rPr lang="tr-TR" sz="2800" b="1" dirty="0" smtClean="0">
                <a:latin typeface="Agency FB" pitchFamily="34" charset="0"/>
                <a:cs typeface="Aharoni" pitchFamily="2" charset="-79"/>
              </a:rPr>
              <a:t>MERAL </a:t>
            </a:r>
            <a:r>
              <a:rPr lang="tr-TR" sz="2800" b="1" dirty="0" smtClean="0">
                <a:latin typeface="Agency FB" pitchFamily="34" charset="0"/>
                <a:cs typeface="Aharoni" pitchFamily="2" charset="-79"/>
              </a:rPr>
              <a:t>CEYLAN</a:t>
            </a:r>
            <a:endParaRPr lang="tr-TR" sz="2800" b="1" dirty="0">
              <a:latin typeface="Agency FB" pitchFamily="34" charset="0"/>
              <a:cs typeface="Aharoni" pitchFamily="2" charset="-79"/>
            </a:endParaRPr>
          </a:p>
        </p:txBody>
      </p:sp>
      <p:sp>
        <p:nvSpPr>
          <p:cNvPr id="11" name="10 Metin kutusu"/>
          <p:cNvSpPr txBox="1"/>
          <p:nvPr/>
        </p:nvSpPr>
        <p:spPr>
          <a:xfrm>
            <a:off x="4152405" y="3212976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sz="1600" b="1" dirty="0">
              <a:solidFill>
                <a:schemeClr val="bg1"/>
              </a:solidFill>
              <a:latin typeface="Agency FB" pitchFamily="34" charset="0"/>
              <a:cs typeface="Aharoni" pitchFamily="2" charset="-79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2051720" y="4365104"/>
            <a:ext cx="50735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 smtClean="0"/>
              <a:t>Logoyu aynı şekliyle ön sayfa</a:t>
            </a:r>
            <a:endParaRPr lang="tr-TR" sz="3200" b="1" dirty="0"/>
          </a:p>
        </p:txBody>
      </p:sp>
      <p:cxnSp>
        <p:nvCxnSpPr>
          <p:cNvPr id="13" name="12 Düz Bağlayıcı"/>
          <p:cNvCxnSpPr/>
          <p:nvPr/>
        </p:nvCxnSpPr>
        <p:spPr>
          <a:xfrm>
            <a:off x="500034" y="3500438"/>
            <a:ext cx="8143932" cy="1588"/>
          </a:xfrm>
          <a:prstGeom prst="line">
            <a:avLst/>
          </a:prstGeom>
          <a:ln w="1016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Düz Bağlayıcı"/>
          <p:cNvCxnSpPr/>
          <p:nvPr/>
        </p:nvCxnSpPr>
        <p:spPr>
          <a:xfrm>
            <a:off x="500034" y="1357298"/>
            <a:ext cx="8143932" cy="1588"/>
          </a:xfrm>
          <a:prstGeom prst="line">
            <a:avLst/>
          </a:prstGeom>
          <a:ln w="1016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12</Words>
  <Application>Microsoft Office PowerPoint</Application>
  <PresentationFormat>Ekran Gösterisi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Slayt 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Ümit</dc:creator>
  <cp:lastModifiedBy>asus</cp:lastModifiedBy>
  <cp:revision>14</cp:revision>
  <dcterms:created xsi:type="dcterms:W3CDTF">2013-10-29T14:49:55Z</dcterms:created>
  <dcterms:modified xsi:type="dcterms:W3CDTF">2015-02-18T15:34:18Z</dcterms:modified>
</cp:coreProperties>
</file>